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900F8F6-68A8-40E3-AA12-E5FCF0A56B57}">
          <p14:sldIdLst>
            <p14:sldId id="265"/>
            <p14:sldId id="28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Abschnitt ohne Titel" id="{1E4CFF9A-061D-4C87-869F-3EDC2BFEF8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EF3B-384D-4D79-B9CF-5A20E73987EA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2CCF7-9794-4020-BD15-CB11A796B8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52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7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3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8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7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4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3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9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0CF4F-4B2C-48E2-AB8F-0AD7DD4B6C5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D8EB-19AE-4BE2-8DA1-6B911E0A65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05 ...und Frieden für die Welt (Ma 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70" y="1916832"/>
            <a:ext cx="609600" cy="609600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13" y="3981060"/>
            <a:ext cx="1995687" cy="26609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98093"/>
            <a:ext cx="2031690" cy="27089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97" y="3800338"/>
            <a:ext cx="1898286" cy="25310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0" y="3356992"/>
            <a:ext cx="2016224" cy="26882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13" y="1196752"/>
            <a:ext cx="1995686" cy="26609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92" y="4184208"/>
            <a:ext cx="1879329" cy="25057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8223"/>
            <a:ext cx="1884508" cy="287694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12" y="908720"/>
            <a:ext cx="1859908" cy="270892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27" y="15057"/>
            <a:ext cx="1659071" cy="27089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5" y="1807369"/>
            <a:ext cx="1695487" cy="235558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100" y="796695"/>
            <a:ext cx="2695129" cy="20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364">
        <p:cut/>
      </p:transition>
    </mc:Choice>
    <mc:Fallback>
      <p:transition advClick="0" advTm="436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69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4776"/>
            <a:ext cx="4896544" cy="6528726"/>
          </a:xfrm>
        </p:spPr>
      </p:pic>
    </p:spTree>
    <p:extLst>
      <p:ext uri="{BB962C8B-B14F-4D97-AF65-F5344CB8AC3E}">
        <p14:creationId xmlns:p14="http://schemas.microsoft.com/office/powerpoint/2010/main" val="427201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226">
        <p:cut/>
      </p:transition>
    </mc:Choice>
    <mc:Fallback>
      <p:transition advClick="0" advTm="4226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55"/>
            <a:ext cx="5040560" cy="6720747"/>
          </a:xfrm>
        </p:spPr>
      </p:pic>
    </p:spTree>
    <p:extLst>
      <p:ext uri="{BB962C8B-B14F-4D97-AF65-F5344CB8AC3E}">
        <p14:creationId xmlns:p14="http://schemas.microsoft.com/office/powerpoint/2010/main" val="13136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9843">
        <p:cut/>
      </p:transition>
    </mc:Choice>
    <mc:Fallback>
      <p:transition advClick="0" advTm="9843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6" y="692696"/>
            <a:ext cx="8064895" cy="6048672"/>
          </a:xfrm>
        </p:spPr>
      </p:pic>
    </p:spTree>
    <p:extLst>
      <p:ext uri="{BB962C8B-B14F-4D97-AF65-F5344CB8AC3E}">
        <p14:creationId xmlns:p14="http://schemas.microsoft.com/office/powerpoint/2010/main" val="261318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997">
        <p:cut/>
      </p:transition>
    </mc:Choice>
    <mc:Fallback>
      <p:transition advClick="0" advTm="7997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55"/>
            <a:ext cx="5040560" cy="6720747"/>
          </a:xfrm>
        </p:spPr>
      </p:pic>
    </p:spTree>
    <p:extLst>
      <p:ext uri="{BB962C8B-B14F-4D97-AF65-F5344CB8AC3E}">
        <p14:creationId xmlns:p14="http://schemas.microsoft.com/office/powerpoint/2010/main" val="88180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61">
        <p:cut/>
      </p:transition>
    </mc:Choice>
    <mc:Fallback>
      <p:transition advClick="0" advTm="15061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4776"/>
            <a:ext cx="4896544" cy="6528726"/>
          </a:xfrm>
        </p:spPr>
      </p:pic>
    </p:spTree>
    <p:extLst>
      <p:ext uri="{BB962C8B-B14F-4D97-AF65-F5344CB8AC3E}">
        <p14:creationId xmlns:p14="http://schemas.microsoft.com/office/powerpoint/2010/main" val="60693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959">
        <p:cut/>
      </p:transition>
    </mc:Choice>
    <mc:Fallback>
      <p:transition advClick="0" advTm="8959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18766"/>
            <a:ext cx="4912945" cy="6550594"/>
          </a:xfrm>
        </p:spPr>
      </p:pic>
    </p:spTree>
    <p:extLst>
      <p:ext uri="{BB962C8B-B14F-4D97-AF65-F5344CB8AC3E}">
        <p14:creationId xmlns:p14="http://schemas.microsoft.com/office/powerpoint/2010/main" val="71161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786">
        <p:cut/>
      </p:transition>
    </mc:Choice>
    <mc:Fallback>
      <p:transition advClick="0" advTm="3786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505548" cy="6007398"/>
          </a:xfrm>
        </p:spPr>
      </p:pic>
    </p:spTree>
    <p:extLst>
      <p:ext uri="{BB962C8B-B14F-4D97-AF65-F5344CB8AC3E}">
        <p14:creationId xmlns:p14="http://schemas.microsoft.com/office/powerpoint/2010/main" val="10925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160">
        <p:cut/>
      </p:transition>
    </mc:Choice>
    <mc:Fallback>
      <p:transition advClick="0" advTm="416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4776"/>
            <a:ext cx="4894944" cy="6526592"/>
          </a:xfrm>
        </p:spPr>
      </p:pic>
    </p:spTree>
    <p:extLst>
      <p:ext uri="{BB962C8B-B14F-4D97-AF65-F5344CB8AC3E}">
        <p14:creationId xmlns:p14="http://schemas.microsoft.com/office/powerpoint/2010/main" val="249807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443">
        <p:cut/>
      </p:transition>
    </mc:Choice>
    <mc:Fallback>
      <p:transition advClick="0" advTm="7443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765"/>
            <a:ext cx="4968552" cy="6624737"/>
          </a:xfrm>
        </p:spPr>
      </p:pic>
    </p:spTree>
    <p:extLst>
      <p:ext uri="{BB962C8B-B14F-4D97-AF65-F5344CB8AC3E}">
        <p14:creationId xmlns:p14="http://schemas.microsoft.com/office/powerpoint/2010/main" val="277825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563">
        <p:cut/>
      </p:transition>
    </mc:Choice>
    <mc:Fallback>
      <p:transition advClick="0" advTm="8563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4" y="188640"/>
            <a:ext cx="4916146" cy="6554862"/>
          </a:xfrm>
        </p:spPr>
      </p:pic>
    </p:spTree>
    <p:extLst>
      <p:ext uri="{BB962C8B-B14F-4D97-AF65-F5344CB8AC3E}">
        <p14:creationId xmlns:p14="http://schemas.microsoft.com/office/powerpoint/2010/main" val="93621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836">
        <p:cut/>
      </p:transition>
    </mc:Choice>
    <mc:Fallback>
      <p:transition advClick="0" advTm="2836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765"/>
            <a:ext cx="4968552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035">
        <p:cut/>
      </p:transition>
    </mc:Choice>
    <mc:Fallback>
      <p:transition advClick="0" advTm="7035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4" y="188640"/>
            <a:ext cx="4988154" cy="6650872"/>
          </a:xfrm>
        </p:spPr>
      </p:pic>
    </p:spTree>
    <p:extLst>
      <p:ext uri="{BB962C8B-B14F-4D97-AF65-F5344CB8AC3E}">
        <p14:creationId xmlns:p14="http://schemas.microsoft.com/office/powerpoint/2010/main" val="127342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856">
        <p:cut/>
      </p:transition>
    </mc:Choice>
    <mc:Fallback>
      <p:transition advClick="0" advTm="4856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18766"/>
            <a:ext cx="4912945" cy="6550594"/>
          </a:xfrm>
        </p:spPr>
      </p:pic>
    </p:spTree>
    <p:extLst>
      <p:ext uri="{BB962C8B-B14F-4D97-AF65-F5344CB8AC3E}">
        <p14:creationId xmlns:p14="http://schemas.microsoft.com/office/powerpoint/2010/main" val="397298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867">
        <p:cut/>
      </p:transition>
    </mc:Choice>
    <mc:Fallback>
      <p:transition advClick="0" advTm="7867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4776"/>
            <a:ext cx="4894944" cy="6526592"/>
          </a:xfrm>
        </p:spPr>
      </p:pic>
    </p:spTree>
    <p:extLst>
      <p:ext uri="{BB962C8B-B14F-4D97-AF65-F5344CB8AC3E}">
        <p14:creationId xmlns:p14="http://schemas.microsoft.com/office/powerpoint/2010/main" val="84495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836">
        <p:cut/>
      </p:transition>
    </mc:Choice>
    <mc:Fallback>
      <p:transition advClick="0" advTm="7836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765"/>
            <a:ext cx="5040560" cy="6720747"/>
          </a:xfrm>
        </p:spPr>
      </p:pic>
    </p:spTree>
    <p:extLst>
      <p:ext uri="{BB962C8B-B14F-4D97-AF65-F5344CB8AC3E}">
        <p14:creationId xmlns:p14="http://schemas.microsoft.com/office/powerpoint/2010/main" val="266117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936">
        <p:cut/>
      </p:transition>
    </mc:Choice>
    <mc:Fallback>
      <p:transition advClick="0" advTm="3936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765"/>
            <a:ext cx="5040560" cy="6720747"/>
          </a:xfrm>
        </p:spPr>
      </p:pic>
    </p:spTree>
    <p:extLst>
      <p:ext uri="{BB962C8B-B14F-4D97-AF65-F5344CB8AC3E}">
        <p14:creationId xmlns:p14="http://schemas.microsoft.com/office/powerpoint/2010/main" val="33677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6089">
        <p:cut/>
      </p:transition>
    </mc:Choice>
    <mc:Fallback>
      <p:transition advClick="0" advTm="6089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864" y="928591"/>
            <a:ext cx="6478587" cy="4858940"/>
          </a:xfrm>
        </p:spPr>
      </p:pic>
    </p:spTree>
    <p:extLst>
      <p:ext uri="{BB962C8B-B14F-4D97-AF65-F5344CB8AC3E}">
        <p14:creationId xmlns:p14="http://schemas.microsoft.com/office/powerpoint/2010/main" val="182776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524">
        <p:cut/>
      </p:transition>
    </mc:Choice>
    <mc:Fallback>
      <p:transition advClick="0" advTm="2524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0" y="260648"/>
            <a:ext cx="4862140" cy="6482854"/>
          </a:xfrm>
        </p:spPr>
      </p:pic>
    </p:spTree>
    <p:extLst>
      <p:ext uri="{BB962C8B-B14F-4D97-AF65-F5344CB8AC3E}">
        <p14:creationId xmlns:p14="http://schemas.microsoft.com/office/powerpoint/2010/main" val="393217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331">
        <p:cut/>
      </p:transition>
    </mc:Choice>
    <mc:Fallback>
      <p:transition advClick="0" advTm="2331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620688"/>
            <a:ext cx="8115746" cy="6086810"/>
          </a:xfrm>
        </p:spPr>
      </p:pic>
      <p:sp>
        <p:nvSpPr>
          <p:cNvPr id="11" name="Textfeld 10"/>
          <p:cNvSpPr txBox="1"/>
          <p:nvPr/>
        </p:nvSpPr>
        <p:spPr>
          <a:xfrm>
            <a:off x="827584" y="60305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</a:t>
            </a:r>
            <a:r>
              <a:rPr lang="de-DE" sz="2800" dirty="0">
                <a:solidFill>
                  <a:srgbClr val="FFC000"/>
                </a:solidFill>
                <a:latin typeface="Arial Black" panose="020B0A04020102020204" pitchFamily="34" charset="0"/>
              </a:rPr>
              <a:t>FROHE WEIHNACHTEN 2020</a:t>
            </a:r>
          </a:p>
        </p:txBody>
      </p:sp>
    </p:spTree>
    <p:extLst>
      <p:ext uri="{BB962C8B-B14F-4D97-AF65-F5344CB8AC3E}">
        <p14:creationId xmlns:p14="http://schemas.microsoft.com/office/powerpoint/2010/main" val="316048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771">
        <p:cut/>
      </p:transition>
    </mc:Choice>
    <mc:Fallback>
      <p:transition advClick="0" advTm="8771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669" y="1030867"/>
            <a:ext cx="6528723" cy="4896543"/>
          </a:xfrm>
        </p:spPr>
      </p:pic>
    </p:spTree>
    <p:extLst>
      <p:ext uri="{BB962C8B-B14F-4D97-AF65-F5344CB8AC3E}">
        <p14:creationId xmlns:p14="http://schemas.microsoft.com/office/powerpoint/2010/main" val="207714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455">
        <p:cut/>
      </p:transition>
    </mc:Choice>
    <mc:Fallback>
      <p:transition advClick="0" advTm="5455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9392" y="956992"/>
            <a:ext cx="6722878" cy="5042159"/>
          </a:xfrm>
        </p:spPr>
      </p:pic>
    </p:spTree>
    <p:extLst>
      <p:ext uri="{BB962C8B-B14F-4D97-AF65-F5344CB8AC3E}">
        <p14:creationId xmlns:p14="http://schemas.microsoft.com/office/powerpoint/2010/main" val="15556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090">
        <p:cut/>
      </p:transition>
    </mc:Choice>
    <mc:Fallback>
      <p:transition advClick="0" advTm="309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2432" y="1098008"/>
            <a:ext cx="6122811" cy="4592109"/>
          </a:xfrm>
        </p:spPr>
      </p:pic>
    </p:spTree>
    <p:extLst>
      <p:ext uri="{BB962C8B-B14F-4D97-AF65-F5344CB8AC3E}">
        <p14:creationId xmlns:p14="http://schemas.microsoft.com/office/powerpoint/2010/main" val="391915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607">
        <p:cut/>
      </p:transition>
    </mc:Choice>
    <mc:Fallback>
      <p:transition advClick="0" advTm="3607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12" y="404664"/>
            <a:ext cx="4698522" cy="6264696"/>
          </a:xfrm>
        </p:spPr>
      </p:pic>
    </p:spTree>
    <p:extLst>
      <p:ext uri="{BB962C8B-B14F-4D97-AF65-F5344CB8AC3E}">
        <p14:creationId xmlns:p14="http://schemas.microsoft.com/office/powerpoint/2010/main" val="45873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933">
        <p:cut/>
      </p:transition>
    </mc:Choice>
    <mc:Fallback>
      <p:transition advClick="0" advTm="3933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472" y="963982"/>
            <a:ext cx="6761724" cy="5071293"/>
          </a:xfrm>
        </p:spPr>
      </p:pic>
    </p:spTree>
    <p:extLst>
      <p:ext uri="{BB962C8B-B14F-4D97-AF65-F5344CB8AC3E}">
        <p14:creationId xmlns:p14="http://schemas.microsoft.com/office/powerpoint/2010/main" val="9643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340">
        <p:cut/>
      </p:transition>
    </mc:Choice>
    <mc:Fallback>
      <p:transition advClick="0" advTm="834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18766"/>
            <a:ext cx="4966951" cy="6622602"/>
          </a:xfrm>
        </p:spPr>
      </p:pic>
    </p:spTree>
    <p:extLst>
      <p:ext uri="{BB962C8B-B14F-4D97-AF65-F5344CB8AC3E}">
        <p14:creationId xmlns:p14="http://schemas.microsoft.com/office/powerpoint/2010/main" val="25934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111">
        <p:cut/>
      </p:transition>
    </mc:Choice>
    <mc:Fallback>
      <p:transition advClick="0" advTm="8111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765"/>
            <a:ext cx="4968552" cy="6624737"/>
          </a:xfrm>
        </p:spPr>
      </p:pic>
    </p:spTree>
    <p:extLst>
      <p:ext uri="{BB962C8B-B14F-4D97-AF65-F5344CB8AC3E}">
        <p14:creationId xmlns:p14="http://schemas.microsoft.com/office/powerpoint/2010/main" val="138481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690">
        <p:cut/>
      </p:transition>
    </mc:Choice>
    <mc:Fallback>
      <p:transition advClick="0" advTm="3690">
        <p:cut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Bildschirmpräsentation (4:3)</PresentationFormat>
  <Paragraphs>1</Paragraphs>
  <Slides>27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AK</dc:creator>
  <cp:lastModifiedBy>Sandra Lechthaler</cp:lastModifiedBy>
  <cp:revision>109</cp:revision>
  <dcterms:created xsi:type="dcterms:W3CDTF">2019-10-18T08:03:39Z</dcterms:created>
  <dcterms:modified xsi:type="dcterms:W3CDTF">2020-12-09T20:33:00Z</dcterms:modified>
</cp:coreProperties>
</file>